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FBADEB33-7563-481C-9386-9DDAD6EA14F8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86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transparencia/infoficio.cf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1632960" y="979303"/>
            <a:ext cx="5675344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</a:t>
            </a:r>
            <a:r>
              <a:rPr lang="es-MX" altLang="es-MX" dirty="0" smtClean="0">
                <a:solidFill>
                  <a:srgbClr val="000000"/>
                </a:solidFill>
              </a:rPr>
              <a:t>2017</a:t>
            </a:r>
            <a:endParaRPr lang="es-MX" altLang="es-MX" dirty="0">
              <a:solidFill>
                <a:srgbClr val="000000"/>
              </a:solidFill>
            </a:endParaRP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118080" y="1313071"/>
            <a:ext cx="875232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just" eaLnBrk="1">
              <a:buClrTx/>
              <a:buSzTx/>
              <a:buFontTx/>
              <a:buNone/>
            </a:pPr>
            <a:r>
              <a:rPr lang="es-MX" altLang="es-MX" dirty="0" smtClean="0">
                <a:solidFill>
                  <a:srgbClr val="000000"/>
                </a:solidFill>
              </a:rPr>
              <a:t>18</a:t>
            </a:r>
            <a:r>
              <a:rPr lang="es-MX" altLang="es-MX" dirty="0">
                <a:solidFill>
                  <a:srgbClr val="000000"/>
                </a:solidFill>
              </a:rPr>
              <a:t>.- Desglosé de la Ley de Ingresos por total  de ingreso por concepto de aprovechamientos, disponible en la Pagina de gobierno Municipal </a:t>
            </a:r>
            <a:endParaRPr lang="es-MX" altLang="es-MX" dirty="0">
              <a:solidFill>
                <a:srgbClr val="000000"/>
              </a:solidFill>
            </a:endParaRPr>
          </a:p>
          <a:p>
            <a:pPr algn="ctr" eaLnBrk="1">
              <a:buClrTx/>
              <a:buSzTx/>
              <a:buFontTx/>
              <a:buNone/>
            </a:pPr>
            <a:r>
              <a:rPr lang="es-MX" altLang="es-MX" dirty="0">
                <a:solidFill>
                  <a:srgbClr val="000000"/>
                </a:solidFill>
                <a:hlinkClick r:id="rId5"/>
              </a:rPr>
              <a:t>http://</a:t>
            </a:r>
            <a:r>
              <a:rPr lang="es-MX" altLang="es-MX" dirty="0" smtClean="0">
                <a:solidFill>
                  <a:srgbClr val="000000"/>
                </a:solidFill>
                <a:hlinkClick r:id="rId5"/>
              </a:rPr>
              <a:t>www.torreon.gob.mx/transparencia/infoficio.cfm</a:t>
            </a:r>
            <a:r>
              <a:rPr lang="es-MX" altLang="es-MX" dirty="0" smtClean="0">
                <a:solidFill>
                  <a:srgbClr val="000000"/>
                </a:solidFill>
              </a:rPr>
              <a:t> </a:t>
            </a:r>
            <a:endParaRPr lang="es-MX" altLang="es-MX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630" y="2325497"/>
            <a:ext cx="7289762" cy="3958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45382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34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21</cp:revision>
  <dcterms:created xsi:type="dcterms:W3CDTF">2016-05-27T14:26:58Z</dcterms:created>
  <dcterms:modified xsi:type="dcterms:W3CDTF">2017-04-26T16:18:56Z</dcterms:modified>
</cp:coreProperties>
</file>